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72" r:id="rId5"/>
    <p:sldId id="273" r:id="rId6"/>
    <p:sldId id="259" r:id="rId7"/>
    <p:sldId id="260" r:id="rId8"/>
    <p:sldId id="261" r:id="rId9"/>
    <p:sldId id="264" r:id="rId10"/>
    <p:sldId id="265" r:id="rId11"/>
    <p:sldId id="266" r:id="rId12"/>
    <p:sldId id="267" r:id="rId13"/>
    <p:sldId id="275" r:id="rId14"/>
    <p:sldId id="274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262626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2/2/2016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2/2/2016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dirty="0"/>
              <a:t>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67512" y="-94056"/>
            <a:ext cx="10782300" cy="3352800"/>
          </a:xfrm>
        </p:spPr>
        <p:txBody>
          <a:bodyPr/>
          <a:lstStyle/>
          <a:p>
            <a:pPr algn="ctr"/>
            <a:r>
              <a:rPr lang="el-GR" sz="9600" b="1" dirty="0" smtClean="0"/>
              <a:t>Δήμος  Θάσου</a:t>
            </a:r>
            <a:br>
              <a:rPr lang="el-GR" sz="9600" b="1" dirty="0" smtClean="0"/>
            </a:br>
            <a:r>
              <a:rPr lang="el-GR" sz="9600" b="1" dirty="0" smtClean="0"/>
              <a:t>Ν.Π.Δ.Δ.  Δημαρωγός</a:t>
            </a:r>
            <a:endParaRPr lang="el-GR" sz="9600" b="1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67512" y="4355869"/>
            <a:ext cx="10878866" cy="1496927"/>
          </a:xfrm>
        </p:spPr>
        <p:txBody>
          <a:bodyPr>
            <a:noAutofit/>
          </a:bodyPr>
          <a:lstStyle/>
          <a:p>
            <a:pPr algn="ctr"/>
            <a:r>
              <a:rPr lang="el-GR" sz="54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Κ</a:t>
            </a:r>
            <a:r>
              <a:rPr lang="en-US" sz="54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.</a:t>
            </a:r>
            <a:r>
              <a:rPr lang="el-GR" sz="54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Α</a:t>
            </a:r>
            <a:r>
              <a:rPr lang="en-US" sz="54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.</a:t>
            </a:r>
            <a:r>
              <a:rPr lang="el-GR" sz="54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Π</a:t>
            </a:r>
            <a:r>
              <a:rPr lang="en-US" sz="54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.</a:t>
            </a:r>
            <a:r>
              <a:rPr lang="el-GR" sz="54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Η</a:t>
            </a:r>
            <a:r>
              <a:rPr lang="en-US" sz="54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.</a:t>
            </a:r>
            <a:r>
              <a:rPr lang="el-GR" sz="54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  <a:r>
              <a:rPr lang="el-GR" sz="54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και Πολιτική για Τρίτη Ηλικία</a:t>
            </a:r>
            <a:endParaRPr lang="el-GR" sz="54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492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57224" y="365761"/>
            <a:ext cx="10772775" cy="1487978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 smtClean="0"/>
              <a:t>Κ.Α.Π.Η. </a:t>
            </a:r>
            <a:br>
              <a:rPr lang="el-GR" b="1" dirty="0" smtClean="0"/>
            </a:br>
            <a:r>
              <a:rPr lang="el-GR" b="1" dirty="0" smtClean="0"/>
              <a:t>Χώροι </a:t>
            </a:r>
            <a:r>
              <a:rPr lang="el-GR" b="1" dirty="0"/>
              <a:t>στάθμευσης και αποθήκες </a:t>
            </a:r>
            <a:r>
              <a:rPr lang="el-GR" b="1" dirty="0" smtClean="0"/>
              <a:t>γερόντων;</a:t>
            </a:r>
            <a:r>
              <a:rPr lang="el-GR" b="1" dirty="0"/>
              <a:t/>
            </a:r>
            <a:br>
              <a:rPr lang="el-GR" b="1" dirty="0"/>
            </a:br>
            <a:endParaRPr lang="el-GR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437249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Πρέπει να συνεχισθεί αυτή η λογική;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Αρκεί ο φθηνός καφές και κάποια νοσηλευτική φροντίδα 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Αρκεί η λειτουργία τους σε συγκεκριμένες ώρες;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Αρκεί η ολιγόωρη παρέα και </a:t>
            </a:r>
            <a:r>
              <a:rPr lang="el-GR" dirty="0" smtClean="0"/>
              <a:t>μια </a:t>
            </a:r>
            <a:r>
              <a:rPr lang="el-GR" dirty="0" smtClean="0"/>
              <a:t>εκδρομή;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/>
              <a:t> </a:t>
            </a:r>
            <a:r>
              <a:rPr lang="el-GR" dirty="0" smtClean="0"/>
              <a:t>Αρκεί η «προστασία» των μετά τα 60 ή </a:t>
            </a:r>
            <a:r>
              <a:rPr lang="el-GR" dirty="0" smtClean="0"/>
              <a:t>67 πολιτών;</a:t>
            </a:r>
            <a:endParaRPr lang="el-G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 </a:t>
            </a:r>
            <a:r>
              <a:rPr lang="el-GR" dirty="0" smtClean="0"/>
              <a:t>Και </a:t>
            </a:r>
            <a:r>
              <a:rPr lang="el-GR" dirty="0" smtClean="0"/>
              <a:t>οι γυναίκες μετά τα 50, οι μοναχικοί άνθρωποι, οι οικογένειες σε κρίση και </a:t>
            </a:r>
            <a:r>
              <a:rPr lang="el-GR" dirty="0" smtClean="0"/>
              <a:t>η κατάθλιψη</a:t>
            </a:r>
            <a:r>
              <a:rPr lang="el-GR" dirty="0" smtClean="0"/>
              <a:t>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Η νέα γενιά συνταξιούχων, μορφωμένων, με άποψη για τη ζωή και την κοινωνία, με διάθεση </a:t>
            </a:r>
            <a:r>
              <a:rPr lang="el-GR" dirty="0" smtClean="0"/>
              <a:t>προσφοράς;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Οι έφηβοι, οι νέοι άνεργοι, οι υποαπασχολούμενοι, φοιτητές;</a:t>
            </a:r>
            <a:endParaRPr lang="el-GR" dirty="0" smtClean="0"/>
          </a:p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1298668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Τα Κ.Α.Π.Η. αντίδοτα στη μοναξιά όλων</a:t>
            </a:r>
            <a:endParaRPr lang="el-GR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76656" y="1770611"/>
            <a:ext cx="10753725" cy="4896196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  Κέντρα ευρύτερης πολιτικής για την Γ΄ ηλικία, με εμπλεκόμενους όλους του φορείς του </a:t>
            </a:r>
          </a:p>
          <a:p>
            <a:pPr marL="0" indent="0">
              <a:buNone/>
            </a:pPr>
            <a:r>
              <a:rPr lang="el-GR" dirty="0" smtClean="0"/>
              <a:t>      Δήμου και της τοπικής κοινωνίας.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l-GR" dirty="0" smtClean="0"/>
              <a:t>Χώροι </a:t>
            </a:r>
            <a:r>
              <a:rPr lang="el-GR" dirty="0" smtClean="0"/>
              <a:t>σύγχρονοι, </a:t>
            </a:r>
            <a:r>
              <a:rPr lang="el-GR" dirty="0" smtClean="0"/>
              <a:t>ζεστοί και οικείοι, καλαίσθητοι, </a:t>
            </a:r>
            <a:r>
              <a:rPr lang="el-GR" dirty="0" smtClean="0"/>
              <a:t>που συμβαδίζουν με το σύγχρονο τρόπο ζωής.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  Χώροι </a:t>
            </a:r>
            <a:r>
              <a:rPr lang="el-GR" dirty="0" smtClean="0"/>
              <a:t>που γίνονται το δεύτερο σπίτι μας</a:t>
            </a:r>
            <a:r>
              <a:rPr lang="el-GR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  Επιτρέπουν </a:t>
            </a:r>
            <a:r>
              <a:rPr lang="el-GR" dirty="0" smtClean="0"/>
              <a:t>την επικοινωνία - συνεργασία </a:t>
            </a:r>
            <a:r>
              <a:rPr lang="el-GR" dirty="0" smtClean="0"/>
              <a:t>- κοινωνική δικτύωση όλων </a:t>
            </a:r>
            <a:r>
              <a:rPr lang="el-GR" dirty="0" smtClean="0"/>
              <a:t>των πολιτών.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  </a:t>
            </a:r>
            <a:r>
              <a:rPr lang="el-GR" b="1" dirty="0" smtClean="0"/>
              <a:t>Συμμετέχουν όλοι χωρίς διακρίσεις</a:t>
            </a:r>
            <a:r>
              <a:rPr lang="el-GR" dirty="0" smtClean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Τους προσφέρουμε </a:t>
            </a:r>
            <a:r>
              <a:rPr lang="el-GR" dirty="0" smtClean="0"/>
              <a:t>περίθαλψη, ψυχολογική στήριξη, </a:t>
            </a: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     αφουγκράζονται </a:t>
            </a:r>
            <a:r>
              <a:rPr lang="el-GR" dirty="0" smtClean="0"/>
              <a:t>προβλήματα και ενεργοποιούνται </a:t>
            </a:r>
            <a:r>
              <a:rPr lang="el-GR" dirty="0" smtClean="0"/>
              <a:t>τα </a:t>
            </a:r>
            <a:r>
              <a:rPr lang="el-GR" dirty="0" smtClean="0"/>
              <a:t>μέλη (και μη μέλη) να τα λύσουν</a:t>
            </a:r>
            <a:r>
              <a:rPr lang="el-GR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Δημιουργούμε </a:t>
            </a:r>
            <a:r>
              <a:rPr lang="el-GR" dirty="0"/>
              <a:t>πόλεις φιλικές προς ηλικιωμένους, άτομα με </a:t>
            </a:r>
            <a:r>
              <a:rPr lang="el-GR" dirty="0" smtClean="0"/>
              <a:t> </a:t>
            </a:r>
            <a:r>
              <a:rPr lang="el-GR" dirty="0"/>
              <a:t>αναπηρία, παιδιά, μητέρες …..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Στηρίζουμε </a:t>
            </a:r>
            <a:r>
              <a:rPr lang="el-GR" dirty="0"/>
              <a:t>δράσεις ανάμεσα σε νέους και </a:t>
            </a:r>
            <a:r>
              <a:rPr lang="el-GR" dirty="0" smtClean="0"/>
              <a:t>ηλικιωμένους.</a:t>
            </a:r>
            <a:endParaRPr lang="el-GR" dirty="0"/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Παρέχουμε πιάτο ημέρας.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Λειτουργούν </a:t>
            </a:r>
            <a:r>
              <a:rPr lang="el-GR" dirty="0" smtClean="0"/>
              <a:t>όλη μέρα. </a:t>
            </a:r>
          </a:p>
          <a:p>
            <a:pPr>
              <a:buFont typeface="Wingdings" panose="05000000000000000000" pitchFamily="2" charset="2"/>
              <a:buChar char="Ø"/>
            </a:pPr>
            <a:endParaRPr lang="el-GR" dirty="0" smtClean="0"/>
          </a:p>
          <a:p>
            <a:pPr marL="0" indent="0">
              <a:buNone/>
            </a:pPr>
            <a:endParaRPr lang="el-GR" dirty="0" smtClean="0"/>
          </a:p>
          <a:p>
            <a:pPr>
              <a:buFont typeface="Wingdings" panose="05000000000000000000" pitchFamily="2" charset="2"/>
              <a:buChar char="Ø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3025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Είσοδος					Το εργαστήρι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76275" y="2088691"/>
            <a:ext cx="4853451" cy="4104291"/>
          </a:xfrm>
        </p:spPr>
      </p:pic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11863" y="2133799"/>
            <a:ext cx="4935999" cy="4059183"/>
          </a:xfrm>
        </p:spPr>
      </p:pic>
    </p:spTree>
    <p:extLst>
      <p:ext uri="{BB962C8B-B14F-4D97-AF65-F5344CB8AC3E}">
        <p14:creationId xmlns:p14="http://schemas.microsoft.com/office/powerpoint/2010/main" val="3413033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Βιβλιοθήκη		   Η γωνιά του Τζακιού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21299" y="2133799"/>
            <a:ext cx="5950759" cy="4183874"/>
          </a:xfrm>
        </p:spPr>
      </p:pic>
      <p:pic>
        <p:nvPicPr>
          <p:cNvPr id="8" name="Θέση περιεχομένου 7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52079" y="2133798"/>
            <a:ext cx="4664075" cy="4183875"/>
          </a:xfrm>
        </p:spPr>
      </p:pic>
    </p:spTree>
    <p:extLst>
      <p:ext uri="{BB962C8B-B14F-4D97-AF65-F5344CB8AC3E}">
        <p14:creationId xmlns:p14="http://schemas.microsoft.com/office/powerpoint/2010/main" val="3951824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 smtClean="0"/>
              <a:t>Λέσχη Φιλίας ή Σπίτι των </a:t>
            </a:r>
            <a:r>
              <a:rPr lang="el-GR" b="1" dirty="0" smtClean="0"/>
              <a:t>γενεών.</a:t>
            </a:r>
            <a:endParaRPr lang="el-GR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43891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 Θεσμός κοινωνικοποίησης/κοινωνικής </a:t>
            </a:r>
            <a:r>
              <a:rPr lang="el-GR" dirty="0" smtClean="0"/>
              <a:t>δικτύωσης.</a:t>
            </a:r>
            <a:endParaRPr lang="el-G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Δημιουργία Δανειστικής και </a:t>
            </a:r>
            <a:r>
              <a:rPr lang="el-GR" dirty="0" smtClean="0"/>
              <a:t>Ανταλλακτικής </a:t>
            </a:r>
            <a:r>
              <a:rPr lang="el-GR" dirty="0" smtClean="0"/>
              <a:t>Βιβλιοθήκης, με υπεύθυνους εθελοντές νέους.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Χώρος - </a:t>
            </a:r>
            <a:r>
              <a:rPr lang="el-GR" dirty="0" smtClean="0"/>
              <a:t>εργαστήρι για </a:t>
            </a:r>
            <a:r>
              <a:rPr lang="el-GR" dirty="0" smtClean="0"/>
              <a:t>μαθήματα / διάφορες δράσεις (με εθελοντές).</a:t>
            </a:r>
            <a:endParaRPr lang="el-G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Ενημερωτικές συναντήσεις / συζητήσεις με </a:t>
            </a:r>
            <a:r>
              <a:rPr lang="el-GR" dirty="0" smtClean="0"/>
              <a:t>ειδικούς.</a:t>
            </a:r>
            <a:endParaRPr lang="el-G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Βιβλιοπαρουσιάσεις, λογοτεχνικές βραδιές (με εθελοντές)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Ελεύθερο </a:t>
            </a:r>
            <a:r>
              <a:rPr lang="en-US" dirty="0" smtClean="0"/>
              <a:t>internet</a:t>
            </a:r>
            <a:r>
              <a:rPr lang="el-GR" dirty="0" smtClean="0"/>
              <a:t> και ενημέρωση των μεγαλύτερων (από </a:t>
            </a:r>
            <a:r>
              <a:rPr lang="el-GR" dirty="0" smtClean="0"/>
              <a:t>τους νεότερους</a:t>
            </a:r>
            <a:r>
              <a:rPr lang="el-GR" dirty="0" smtClean="0"/>
              <a:t>) για τη χρήση κινητού και διαδικτύου.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Επιτραπέζια </a:t>
            </a:r>
            <a:r>
              <a:rPr lang="el-GR" dirty="0" smtClean="0"/>
              <a:t>Παιχνίδια: </a:t>
            </a:r>
            <a:r>
              <a:rPr lang="el-GR" dirty="0" smtClean="0"/>
              <a:t>ηλικιωμένοι παίζουν με τα </a:t>
            </a:r>
            <a:r>
              <a:rPr lang="el-GR" dirty="0" smtClean="0"/>
              <a:t>παιδιά και τα εγγόνια </a:t>
            </a:r>
            <a:r>
              <a:rPr lang="el-GR" dirty="0" smtClean="0"/>
              <a:t>τους</a:t>
            </a:r>
            <a:r>
              <a:rPr lang="el-GR" dirty="0" smtClean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Τρεις γενιές: γονιός-παιδί-εγγόνι: συνυπάρχουν και επικοινωνούν.</a:t>
            </a:r>
          </a:p>
          <a:p>
            <a:pPr>
              <a:buFont typeface="Wingdings" panose="05000000000000000000" pitchFamily="2" charset="2"/>
              <a:buChar char="Ø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1992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 smtClean="0"/>
              <a:t>Εθελοντική Προσφορά</a:t>
            </a:r>
            <a:endParaRPr lang="el-GR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42911" y="1662546"/>
            <a:ext cx="10753725" cy="403998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Χτίζεται μέρα με τη </a:t>
            </a:r>
            <a:r>
              <a:rPr lang="el-GR" dirty="0" smtClean="0"/>
              <a:t>μέρα. </a:t>
            </a:r>
            <a:endParaRPr lang="el-G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Ο χώρος παραχωρήθηκε για χρήση δωρεάν από </a:t>
            </a:r>
            <a:r>
              <a:rPr lang="el-GR" dirty="0" smtClean="0"/>
              <a:t>συμπολίτη μας. </a:t>
            </a:r>
            <a:endParaRPr lang="el-G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l-GR" dirty="0"/>
              <a:t>Το πρώτο ΚΑΠΗ έγινε με την προσωπική εργασία και οικονομική </a:t>
            </a:r>
            <a:r>
              <a:rPr lang="el-GR" dirty="0" smtClean="0"/>
              <a:t>προσφορά (χορηγία) </a:t>
            </a:r>
            <a:r>
              <a:rPr lang="el-GR" dirty="0"/>
              <a:t>εθελοντών</a:t>
            </a:r>
            <a:r>
              <a:rPr lang="el-GR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Λειτουργεί </a:t>
            </a:r>
            <a:r>
              <a:rPr lang="el-GR" dirty="0" smtClean="0"/>
              <a:t>ανταποδοτικά</a:t>
            </a:r>
            <a:r>
              <a:rPr lang="el-GR" dirty="0"/>
              <a:t> </a:t>
            </a:r>
            <a:r>
              <a:rPr lang="el-GR" dirty="0" smtClean="0"/>
              <a:t>και στηρίζεται από εθελοντές.</a:t>
            </a:r>
            <a:endParaRPr lang="el-G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Οι δημότες το αγκάλιασαν, οι ηλικιωμένοι </a:t>
            </a:r>
            <a:r>
              <a:rPr lang="el-GR" dirty="0" smtClean="0"/>
              <a:t>παραξενεύτηκαν  </a:t>
            </a:r>
            <a:r>
              <a:rPr lang="el-GR" dirty="0" smtClean="0"/>
              <a:t>(εθισμένοι χρόνια σε λογική </a:t>
            </a:r>
            <a:r>
              <a:rPr lang="el-GR" dirty="0" smtClean="0"/>
              <a:t>του καφενείου</a:t>
            </a:r>
            <a:r>
              <a:rPr lang="el-GR" dirty="0" smtClean="0"/>
              <a:t>), άτομα </a:t>
            </a:r>
            <a:r>
              <a:rPr lang="el-GR" dirty="0" smtClean="0"/>
              <a:t>και οικογένειες που </a:t>
            </a:r>
            <a:r>
              <a:rPr lang="el-GR" dirty="0" smtClean="0"/>
              <a:t>δεν έβγαιναν έρχονται και ξεχνούν τη </a:t>
            </a:r>
            <a:r>
              <a:rPr lang="el-GR" dirty="0" smtClean="0"/>
              <a:t>μοναξιά τους. </a:t>
            </a:r>
            <a:endParaRPr lang="el-G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Η προσπάθεια συνεχίζεται</a:t>
            </a:r>
            <a:r>
              <a:rPr lang="el-GR" dirty="0" smtClean="0"/>
              <a:t>..</a:t>
            </a:r>
          </a:p>
          <a:p>
            <a:pPr marL="0" indent="0">
              <a:buNone/>
            </a:pPr>
            <a:endParaRPr lang="el-GR" dirty="0" smtClean="0"/>
          </a:p>
          <a:p>
            <a:pPr>
              <a:buFont typeface="Wingdings" panose="05000000000000000000" pitchFamily="2" charset="2"/>
              <a:buChar char="Ø"/>
            </a:pPr>
            <a:endParaRPr lang="el-GR" dirty="0" smtClean="0"/>
          </a:p>
          <a:p>
            <a:pPr>
              <a:buFont typeface="Wingdings" panose="05000000000000000000" pitchFamily="2" charset="2"/>
              <a:buChar char="Ø"/>
            </a:pPr>
            <a:endParaRPr lang="el-GR" dirty="0" smtClean="0"/>
          </a:p>
          <a:p>
            <a:pPr>
              <a:buFont typeface="Wingdings" panose="05000000000000000000" pitchFamily="2" charset="2"/>
              <a:buChar char="Ø"/>
            </a:pPr>
            <a:endParaRPr lang="el-GR" dirty="0" smtClean="0"/>
          </a:p>
          <a:p>
            <a:pPr>
              <a:buFont typeface="Wingdings" panose="05000000000000000000" pitchFamily="2" charset="2"/>
              <a:buChar char="Ø"/>
            </a:pPr>
            <a:endParaRPr lang="el-GR" dirty="0" smtClean="0"/>
          </a:p>
          <a:p>
            <a:pPr>
              <a:buFont typeface="Wingdings" panose="05000000000000000000" pitchFamily="2" charset="2"/>
              <a:buChar char="Ø"/>
            </a:pPr>
            <a:endParaRPr lang="el-GR" dirty="0"/>
          </a:p>
          <a:p>
            <a:pPr>
              <a:buFont typeface="Wingdings" panose="05000000000000000000" pitchFamily="2" charset="2"/>
              <a:buChar char="Ø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14298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Ενημέρωση για Γρίπη και Εμβολιασμό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3738" y="2157732"/>
            <a:ext cx="7273637" cy="4450886"/>
          </a:xfrm>
        </p:spPr>
      </p:pic>
    </p:spTree>
    <p:extLst>
      <p:ext uri="{BB962C8B-B14F-4D97-AF65-F5344CB8AC3E}">
        <p14:creationId xmlns:p14="http://schemas.microsoft.com/office/powerpoint/2010/main" val="1421220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/>
              <a:t>Ο Δ/</a:t>
            </a:r>
            <a:r>
              <a:rPr lang="el-GR" b="1" dirty="0" err="1"/>
              <a:t>ντης</a:t>
            </a:r>
            <a:r>
              <a:rPr lang="el-GR" b="1" dirty="0"/>
              <a:t> του Κ</a:t>
            </a:r>
            <a:r>
              <a:rPr lang="el-GR" b="1" dirty="0" smtClean="0"/>
              <a:t>. Υ. Πρίνου </a:t>
            </a:r>
            <a:r>
              <a:rPr lang="el-GR" b="1" dirty="0"/>
              <a:t>ενημερώνει και συνομιλεί με τα μέλη.</a:t>
            </a: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51089" y="2115815"/>
            <a:ext cx="5059507" cy="4052581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11863" y="2140994"/>
            <a:ext cx="5135504" cy="3985486"/>
          </a:xfrm>
        </p:spPr>
      </p:pic>
    </p:spTree>
    <p:extLst>
      <p:ext uri="{BB962C8B-B14F-4D97-AF65-F5344CB8AC3E}">
        <p14:creationId xmlns:p14="http://schemas.microsoft.com/office/powerpoint/2010/main" val="786910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 smtClean="0"/>
              <a:t>Μιλάμε για τα βιβλία που μας άρεσαν, Ανταλλάσσουμε βιβλία, Διαβάζουμε..</a:t>
            </a:r>
            <a:endParaRPr lang="el-GR" b="1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0116" y="2599192"/>
            <a:ext cx="6758248" cy="3893048"/>
          </a:xfrm>
        </p:spPr>
      </p:pic>
    </p:spTree>
    <p:extLst>
      <p:ext uri="{BB962C8B-B14F-4D97-AF65-F5344CB8AC3E}">
        <p14:creationId xmlns:p14="http://schemas.microsoft.com/office/powerpoint/2010/main" val="3128413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 smtClean="0"/>
              <a:t>Μάθημα στο εργαστήρι του ΚΑΠΗ</a:t>
            </a:r>
            <a:endParaRPr lang="el-GR" b="1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7812" y="2472612"/>
            <a:ext cx="7464828" cy="3928188"/>
          </a:xfrm>
        </p:spPr>
      </p:pic>
    </p:spTree>
    <p:extLst>
      <p:ext uri="{BB962C8B-B14F-4D97-AF65-F5344CB8AC3E}">
        <p14:creationId xmlns:p14="http://schemas.microsoft.com/office/powerpoint/2010/main" val="2068497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 smtClean="0"/>
              <a:t>Πρωτοχρονιά στο ΚΑΠΗ</a:t>
            </a:r>
            <a:endParaRPr lang="el-GR" b="1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5513" y="2038434"/>
            <a:ext cx="5170515" cy="4320802"/>
          </a:xfrm>
        </p:spPr>
      </p:pic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 rot="5400000">
            <a:off x="6178927" y="1867115"/>
            <a:ext cx="4320801" cy="4663440"/>
          </a:xfrm>
        </p:spPr>
      </p:pic>
    </p:spTree>
    <p:extLst>
      <p:ext uri="{BB962C8B-B14F-4D97-AF65-F5344CB8AC3E}">
        <p14:creationId xmlns:p14="http://schemas.microsoft.com/office/powerpoint/2010/main" val="3917817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εικόνας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851" b="20851"/>
          <a:stretch>
            <a:fillRect/>
          </a:stretch>
        </p:blipFill>
        <p:spPr/>
      </p:pic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04059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41159" y="5842616"/>
            <a:ext cx="10780776" cy="613283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 smtClean="0"/>
              <a:t>Ευχαριστούμε για την ευκαιρία που μας δώσατε</a:t>
            </a:r>
            <a:br>
              <a:rPr lang="el-GR" dirty="0" smtClean="0"/>
            </a:br>
            <a:r>
              <a:rPr lang="el-GR" dirty="0" smtClean="0"/>
              <a:t>να σας παρουσιάσουμε την προσπάθειά   μας.</a:t>
            </a:r>
            <a:endParaRPr lang="el-GR" dirty="0"/>
          </a:p>
        </p:txBody>
      </p:sp>
      <p:pic>
        <p:nvPicPr>
          <p:cNvPr id="5" name="Θέση εικόνας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851" b="208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17247283"/>
      </p:ext>
    </p:extLst>
  </p:cSld>
  <p:clrMapOvr>
    <a:masterClrMapping/>
  </p:clrMapOvr>
</p:sld>
</file>

<file path=ppt/theme/theme1.xml><?xml version="1.0" encoding="utf-8"?>
<a:theme xmlns:a="http://schemas.openxmlformats.org/drawingml/2006/main" name="Μητροπολιτικό">
  <a:themeElements>
    <a:clrScheme name="Metropolitan">
      <a:dk1>
        <a:sysClr val="windowText" lastClr="000000"/>
      </a:dk1>
      <a:lt1>
        <a:sysClr val="window" lastClr="FFFFFF"/>
      </a:lt1>
      <a:dk2>
        <a:srgbClr val="471101"/>
      </a:dk2>
      <a:lt2>
        <a:srgbClr val="E7E8E2"/>
      </a:lt2>
      <a:accent1>
        <a:srgbClr val="A6B727"/>
      </a:accent1>
      <a:accent2>
        <a:srgbClr val="F04304"/>
      </a:accent2>
      <a:accent3>
        <a:srgbClr val="EF8606"/>
      </a:accent3>
      <a:accent4>
        <a:srgbClr val="F2C100"/>
      </a:accent4>
      <a:accent5>
        <a:srgbClr val="A65001"/>
      </a:accent5>
      <a:accent6>
        <a:srgbClr val="BA9585"/>
      </a:accent6>
      <a:hlink>
        <a:srgbClr val="00B0F0"/>
      </a:hlink>
      <a:folHlink>
        <a:srgbClr val="7F7F7F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3A8A2BB7-7C5E-4EB2-B1F1-CFFF0F57E77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TM03457491[[fn=Μητροπολιτικό]]</Template>
  <TotalTime>356</TotalTime>
  <Words>459</Words>
  <Application>Microsoft Office PowerPoint</Application>
  <PresentationFormat>Ευρεία οθόνη</PresentationFormat>
  <Paragraphs>54</Paragraphs>
  <Slides>14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18" baseType="lpstr">
      <vt:lpstr>Arial</vt:lpstr>
      <vt:lpstr>Calibri Light</vt:lpstr>
      <vt:lpstr>Wingdings</vt:lpstr>
      <vt:lpstr>Μητροπολιτικό</vt:lpstr>
      <vt:lpstr>Δήμος  Θάσου Ν.Π.Δ.Δ.  Δημαρωγός</vt:lpstr>
      <vt:lpstr>Κ.Α.Π.Η.  Χώροι στάθμευσης και αποθήκες γερόντων; </vt:lpstr>
      <vt:lpstr>Τα Κ.Α.Π.Η. αντίδοτα στη μοναξιά όλων</vt:lpstr>
      <vt:lpstr>Η Είσοδος     Το εργαστήρι</vt:lpstr>
      <vt:lpstr>Η Βιβλιοθήκη     Η γωνιά του Τζακιού</vt:lpstr>
      <vt:lpstr>Λέσχη Φιλίας ή Σπίτι των γενεών.</vt:lpstr>
      <vt:lpstr>Εθελοντική Προσφορά</vt:lpstr>
      <vt:lpstr>Ενημέρωση για Γρίπη και Εμβολιασμό</vt:lpstr>
      <vt:lpstr>Ο Δ/ντης του Κ. Υ. Πρίνου ενημερώνει και συνομιλεί με τα μέλη.</vt:lpstr>
      <vt:lpstr>Μιλάμε για τα βιβλία που μας άρεσαν, Ανταλλάσσουμε βιβλία, Διαβάζουμε..</vt:lpstr>
      <vt:lpstr>Μάθημα στο εργαστήρι του ΚΑΠΗ</vt:lpstr>
      <vt:lpstr>Πρωτοχρονιά στο ΚΑΠΗ</vt:lpstr>
      <vt:lpstr>Παρουσίαση του PowerPoint</vt:lpstr>
      <vt:lpstr>Ευχαριστούμε για την ευκαιρία που μας δώσατε να σας παρουσιάσουμε την προσπάθειά   μας.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Δήμος  Θάσου Ν.Π.Δ.Δ.  Δημαρωγός</dc:title>
  <dc:creator>Nikos Georgalis</dc:creator>
  <cp:lastModifiedBy>Nikos Georgalis</cp:lastModifiedBy>
  <cp:revision>31</cp:revision>
  <dcterms:created xsi:type="dcterms:W3CDTF">2016-01-31T16:10:06Z</dcterms:created>
  <dcterms:modified xsi:type="dcterms:W3CDTF">2016-02-02T20:22:05Z</dcterms:modified>
</cp:coreProperties>
</file>